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82DD2-18BF-4CD3-8D5A-349B3717BC3E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729D3-C17B-46B5-9A2B-23EBF88D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8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7778F-10CB-406E-B926-C676EBD74F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7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955E-2B42-41E1-BEF5-0824C1247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18A8B6-30FD-4232-B5F6-0B3E68DA4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3EEB7-9601-4E6A-A58E-7D247575C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0B441-9D06-4A72-9255-C84D5A210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B12A0-D9DB-4EE4-A5B8-DE0BF1BC3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17310-694A-4B92-9F6B-CDE30891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1D947-C800-4A96-BF3D-5150D47A3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7AB71-87CC-4A43-9ACF-B643901A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F6628-C94F-42E7-93DF-F0EC35B8E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2B645-2892-4938-9B44-D5911421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6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21689D-D0BD-484A-97FE-2F4696C1D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D9F59-62E2-41BC-B21C-8A1DE68DE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D269-4607-47A9-93C0-69D88633E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CE48B-B592-40FA-A3A5-1C5F7422D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03BC2-FFA9-4020-9F29-9087B724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0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EA29-89DD-48BF-8DA1-780BEB6B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C26F3-F1FE-45F8-9940-BCC544A1B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020AB-851D-4FC4-8E2C-0421708F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C3D58-1CE0-464B-AD17-C8208B1CD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E09A0-D5E9-4686-BF71-6ABE294F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6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D935B-40C3-4113-88F7-BD2852533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82F4B-9B11-4C38-A08D-4A031F58C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6ACB3-C4D0-48E8-B9A7-1BB9F0A9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963FD-0F9C-49F2-9BCC-754862F5B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56410-D366-4C7B-8F23-105246912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7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A5FE3-42E7-44B3-ACCC-016F8C9B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D3E68-0E3D-4987-8721-7E8EFDF45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99001-E18E-460D-B50A-E7F8616A1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B3D35-16F1-45D7-9EB4-CA3F2F56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B19CF-43B7-4AD7-9683-993534486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AF38B-3EFA-49B5-8C89-D2D364EC6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1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3CF24-8CD6-4F7E-A00D-ACD7B9E7A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39A59-4D37-4014-92BD-4019F64C2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E498B-C501-43EF-AB18-8AF146618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114972-A737-4021-91C4-CA83A6C0E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4BF22-5F9E-476F-9A2D-36BA4684D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8FBF8-5183-45ED-87D8-BD0A0FA5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CF9E4A-8C9A-4EF9-8D48-92E03FDD5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177D1-5C16-4B7A-9138-450B8EDA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E6D5-FBBC-4B2F-BF47-3B2222D4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72E9B-C2BD-4F1B-969E-CE8A0139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E82E1-085C-437F-B465-A2A6FFB8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B73458-9C8C-4CA9-BE70-5F323C5D4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9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04515-68C7-4E30-8A85-C61B63BEE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8783D-4099-45A3-AFBE-C37339D7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006F5-38AB-46E6-AB5C-1C77A31F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255C3-E4C3-48F0-857D-CE4FA308B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F2CF-00ED-4DDB-8C19-1F5FF29B6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B44B0-8394-40B6-91AF-3699B95E4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C5E3A-D212-4C5C-93A6-75A87B70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FFA90-B85B-486B-BC38-89FF9A8A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BEB62-0E08-4DFF-9E9F-39FF6667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2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1743E-468D-466A-8AA2-866280B81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16157-EAFA-43A3-B552-65DDA22CE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971C4-C960-46B9-9B4F-ECFACC63A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0B4B0-1E4B-4E87-AA96-63221B21A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F869D-28A3-4209-BFCE-7B3135848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52D36-700B-4A9C-9E68-D76D85F5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7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D8C762-EB6E-436D-8D55-5AE8E9D4F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A83F1-15F3-44A2-AFC7-FDF26926C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6C23B-A5FE-463A-8595-1CE07C841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DDCA6-F8FD-4869-A9A2-DC807355C9D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659B7-8442-4D3B-B1B1-228D17517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5C75D-F259-40EF-A963-CD2BA7EAB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3BD70-318E-44AF-8B95-29FA72B49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6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Oval 150">
            <a:extLst>
              <a:ext uri="{FF2B5EF4-FFF2-40B4-BE49-F238E27FC236}">
                <a16:creationId xmlns:a16="http://schemas.microsoft.com/office/drawing/2014/main" id="{6480430C-E19B-4393-9A0D-6B9DCA72115C}"/>
              </a:ext>
            </a:extLst>
          </p:cNvPr>
          <p:cNvSpPr/>
          <p:nvPr/>
        </p:nvSpPr>
        <p:spPr>
          <a:xfrm>
            <a:off x="3358031" y="6183153"/>
            <a:ext cx="1015184" cy="57417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9FC06A5-60F6-4D71-B1C5-0B3D2109EA52}"/>
              </a:ext>
            </a:extLst>
          </p:cNvPr>
          <p:cNvGrpSpPr/>
          <p:nvPr/>
        </p:nvGrpSpPr>
        <p:grpSpPr>
          <a:xfrm>
            <a:off x="702159" y="1409212"/>
            <a:ext cx="900113" cy="557212"/>
            <a:chOff x="736600" y="762000"/>
            <a:chExt cx="1600200" cy="99060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C90C1135-D67A-4040-A95F-84CA2C6B8172}"/>
                </a:ext>
              </a:extLst>
            </p:cNvPr>
            <p:cNvSpPr/>
            <p:nvPr/>
          </p:nvSpPr>
          <p:spPr>
            <a:xfrm>
              <a:off x="736600" y="762000"/>
              <a:ext cx="1600200" cy="990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785B87F-C395-4259-824E-8F20F5DB3909}"/>
                </a:ext>
              </a:extLst>
            </p:cNvPr>
            <p:cNvSpPr txBox="1"/>
            <p:nvPr/>
          </p:nvSpPr>
          <p:spPr>
            <a:xfrm>
              <a:off x="832479" y="891883"/>
              <a:ext cx="1372501" cy="820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Develop Charter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A592BA7-11A7-495C-A6F6-FB76D1FEFDC3}"/>
              </a:ext>
            </a:extLst>
          </p:cNvPr>
          <p:cNvGrpSpPr/>
          <p:nvPr/>
        </p:nvGrpSpPr>
        <p:grpSpPr>
          <a:xfrm>
            <a:off x="668539" y="5163761"/>
            <a:ext cx="1005659" cy="557213"/>
            <a:chOff x="637074" y="798018"/>
            <a:chExt cx="1787838" cy="99060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D0A353DD-06AE-48B0-B192-31F6425D450D}"/>
                </a:ext>
              </a:extLst>
            </p:cNvPr>
            <p:cNvSpPr/>
            <p:nvPr/>
          </p:nvSpPr>
          <p:spPr>
            <a:xfrm>
              <a:off x="747983" y="798018"/>
              <a:ext cx="1600201" cy="990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B9FA870-17D4-4C29-B391-BB3541AA5C77}"/>
                </a:ext>
              </a:extLst>
            </p:cNvPr>
            <p:cNvSpPr txBox="1"/>
            <p:nvPr/>
          </p:nvSpPr>
          <p:spPr>
            <a:xfrm>
              <a:off x="637074" y="882948"/>
              <a:ext cx="1787838" cy="820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Identify Stakeholders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1A4FB67-E1E4-418B-91D9-F2B615EC6ADA}"/>
              </a:ext>
            </a:extLst>
          </p:cNvPr>
          <p:cNvGrpSpPr/>
          <p:nvPr/>
        </p:nvGrpSpPr>
        <p:grpSpPr>
          <a:xfrm>
            <a:off x="10347816" y="1380122"/>
            <a:ext cx="913654" cy="646331"/>
            <a:chOff x="736600" y="710286"/>
            <a:chExt cx="1624273" cy="1149032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96E10A4-B182-441C-91F6-8852C05C8C8B}"/>
                </a:ext>
              </a:extLst>
            </p:cNvPr>
            <p:cNvSpPr/>
            <p:nvPr/>
          </p:nvSpPr>
          <p:spPr>
            <a:xfrm>
              <a:off x="736600" y="762000"/>
              <a:ext cx="1600200" cy="9906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8B77A17-1057-4318-B8C8-4531C2D346B6}"/>
                </a:ext>
              </a:extLst>
            </p:cNvPr>
            <p:cNvSpPr txBox="1"/>
            <p:nvPr/>
          </p:nvSpPr>
          <p:spPr>
            <a:xfrm>
              <a:off x="770353" y="710286"/>
              <a:ext cx="1590520" cy="1149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Close Project or Phase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BE257CF-BFDE-49FC-9FEA-958C97EA1389}"/>
              </a:ext>
            </a:extLst>
          </p:cNvPr>
          <p:cNvGrpSpPr/>
          <p:nvPr/>
        </p:nvGrpSpPr>
        <p:grpSpPr>
          <a:xfrm>
            <a:off x="6957392" y="1395471"/>
            <a:ext cx="1008779" cy="600164"/>
            <a:chOff x="644986" y="698667"/>
            <a:chExt cx="1793384" cy="1066957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C5FF059-C528-442A-B85D-9DECAE9936C7}"/>
                </a:ext>
              </a:extLst>
            </p:cNvPr>
            <p:cNvSpPr/>
            <p:nvPr/>
          </p:nvSpPr>
          <p:spPr>
            <a:xfrm>
              <a:off x="736600" y="762000"/>
              <a:ext cx="1600200" cy="9906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1593605-4D13-4149-98F5-E4EDA0E11D56}"/>
                </a:ext>
              </a:extLst>
            </p:cNvPr>
            <p:cNvSpPr txBox="1"/>
            <p:nvPr/>
          </p:nvSpPr>
          <p:spPr>
            <a:xfrm>
              <a:off x="644986" y="698667"/>
              <a:ext cx="1793384" cy="1066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Monitor and Control Project Work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21D5E9-5A43-4B5D-AA51-9F2CD2E59917}"/>
              </a:ext>
            </a:extLst>
          </p:cNvPr>
          <p:cNvGrpSpPr/>
          <p:nvPr/>
        </p:nvGrpSpPr>
        <p:grpSpPr>
          <a:xfrm>
            <a:off x="8160637" y="1403176"/>
            <a:ext cx="905689" cy="646331"/>
            <a:chOff x="726687" y="726628"/>
            <a:chExt cx="1610113" cy="114903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70493C50-3090-43EC-9CE5-3EEE7382BBBB}"/>
                </a:ext>
              </a:extLst>
            </p:cNvPr>
            <p:cNvSpPr/>
            <p:nvPr/>
          </p:nvSpPr>
          <p:spPr>
            <a:xfrm>
              <a:off x="736600" y="762000"/>
              <a:ext cx="1600200" cy="9906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E6990C-BC5A-429C-A3B8-57B6A1BBA5B4}"/>
                </a:ext>
              </a:extLst>
            </p:cNvPr>
            <p:cNvSpPr txBox="1"/>
            <p:nvPr/>
          </p:nvSpPr>
          <p:spPr>
            <a:xfrm>
              <a:off x="726687" y="726628"/>
              <a:ext cx="1543603" cy="1149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Integrated Change Control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4AB502-5D2E-40B9-BC6E-550393A4BBD5}"/>
              </a:ext>
            </a:extLst>
          </p:cNvPr>
          <p:cNvGrpSpPr/>
          <p:nvPr/>
        </p:nvGrpSpPr>
        <p:grpSpPr>
          <a:xfrm>
            <a:off x="6982904" y="2511586"/>
            <a:ext cx="905247" cy="557213"/>
            <a:chOff x="736600" y="762000"/>
            <a:chExt cx="1609327" cy="990600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9802E837-D603-4F6C-B81A-8250A2492DA2}"/>
                </a:ext>
              </a:extLst>
            </p:cNvPr>
            <p:cNvSpPr/>
            <p:nvPr/>
          </p:nvSpPr>
          <p:spPr>
            <a:xfrm>
              <a:off x="736600" y="762000"/>
              <a:ext cx="1600200" cy="9906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8516555-4112-4E4D-9B52-C9166387A6D7}"/>
                </a:ext>
              </a:extLst>
            </p:cNvPr>
            <p:cNvSpPr txBox="1"/>
            <p:nvPr/>
          </p:nvSpPr>
          <p:spPr>
            <a:xfrm>
              <a:off x="802324" y="880912"/>
              <a:ext cx="1543603" cy="820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Validate Scope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E82D274-8BAA-403A-9C06-FD6DADEB8138}"/>
              </a:ext>
            </a:extLst>
          </p:cNvPr>
          <p:cNvGrpSpPr/>
          <p:nvPr/>
        </p:nvGrpSpPr>
        <p:grpSpPr>
          <a:xfrm>
            <a:off x="8323136" y="2545648"/>
            <a:ext cx="917742" cy="557213"/>
            <a:chOff x="705258" y="762000"/>
            <a:chExt cx="1631542" cy="990600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90F91A48-4902-4789-8BC5-17510B5CB294}"/>
                </a:ext>
              </a:extLst>
            </p:cNvPr>
            <p:cNvSpPr/>
            <p:nvPr/>
          </p:nvSpPr>
          <p:spPr>
            <a:xfrm>
              <a:off x="736600" y="762000"/>
              <a:ext cx="1600200" cy="9906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D5986E4-8678-480D-A14F-B2857A88FB88}"/>
                </a:ext>
              </a:extLst>
            </p:cNvPr>
            <p:cNvSpPr txBox="1"/>
            <p:nvPr/>
          </p:nvSpPr>
          <p:spPr>
            <a:xfrm>
              <a:off x="705258" y="835945"/>
              <a:ext cx="1543602" cy="820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Control Scope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E552315-FE66-41BB-B2CF-7726A4AC7960}"/>
              </a:ext>
            </a:extLst>
          </p:cNvPr>
          <p:cNvGrpSpPr/>
          <p:nvPr/>
        </p:nvGrpSpPr>
        <p:grpSpPr>
          <a:xfrm>
            <a:off x="6963422" y="3457276"/>
            <a:ext cx="900850" cy="557213"/>
            <a:chOff x="736600" y="762000"/>
            <a:chExt cx="1601512" cy="990600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779B9CC9-27CA-4D70-9B28-4BB627BF5564}"/>
                </a:ext>
              </a:extLst>
            </p:cNvPr>
            <p:cNvSpPr/>
            <p:nvPr/>
          </p:nvSpPr>
          <p:spPr>
            <a:xfrm>
              <a:off x="736600" y="762000"/>
              <a:ext cx="1600200" cy="9906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92C45D7-ED5D-455C-99A0-8C49C1C4EFFF}"/>
                </a:ext>
              </a:extLst>
            </p:cNvPr>
            <p:cNvSpPr txBox="1"/>
            <p:nvPr/>
          </p:nvSpPr>
          <p:spPr>
            <a:xfrm>
              <a:off x="737914" y="905257"/>
              <a:ext cx="1600198" cy="820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Control Cost 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154AF32-B041-4714-BA66-C8AF6E29CF3A}"/>
              </a:ext>
            </a:extLst>
          </p:cNvPr>
          <p:cNvGrpSpPr/>
          <p:nvPr/>
        </p:nvGrpSpPr>
        <p:grpSpPr>
          <a:xfrm>
            <a:off x="6968927" y="5098960"/>
            <a:ext cx="913011" cy="561623"/>
            <a:chOff x="9031994" y="7540817"/>
            <a:chExt cx="1623130" cy="998440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98996AB-D625-4D8A-A372-9ADD99EF9AFC}"/>
                </a:ext>
              </a:extLst>
            </p:cNvPr>
            <p:cNvSpPr/>
            <p:nvPr/>
          </p:nvSpPr>
          <p:spPr>
            <a:xfrm>
              <a:off x="9054924" y="7540817"/>
              <a:ext cx="1600200" cy="9906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B83E916-AC39-4B6E-8DFE-B79E313834C5}"/>
                </a:ext>
              </a:extLst>
            </p:cNvPr>
            <p:cNvSpPr txBox="1"/>
            <p:nvPr/>
          </p:nvSpPr>
          <p:spPr>
            <a:xfrm>
              <a:off x="9031994" y="7718520"/>
              <a:ext cx="1600200" cy="820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Control Quality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1033833B-AF36-480E-81B1-DAC9B74384C3}"/>
              </a:ext>
            </a:extLst>
          </p:cNvPr>
          <p:cNvGrpSpPr/>
          <p:nvPr/>
        </p:nvGrpSpPr>
        <p:grpSpPr>
          <a:xfrm>
            <a:off x="6973983" y="4289145"/>
            <a:ext cx="906324" cy="557213"/>
            <a:chOff x="9040982" y="6101145"/>
            <a:chExt cx="1611242" cy="990600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AC6C0168-0BDF-414A-9B86-59B93ADEFEE2}"/>
                </a:ext>
              </a:extLst>
            </p:cNvPr>
            <p:cNvSpPr/>
            <p:nvPr/>
          </p:nvSpPr>
          <p:spPr>
            <a:xfrm>
              <a:off x="9040982" y="6101145"/>
              <a:ext cx="1600200" cy="9906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0A71E0-5CCC-4085-BA22-94EFF0EE994F}"/>
                </a:ext>
              </a:extLst>
            </p:cNvPr>
            <p:cNvSpPr txBox="1"/>
            <p:nvPr/>
          </p:nvSpPr>
          <p:spPr>
            <a:xfrm>
              <a:off x="9052024" y="6142101"/>
              <a:ext cx="1600200" cy="820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Control Schedule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D61E49B6-4EB3-48FC-A355-459783B23F07}"/>
              </a:ext>
            </a:extLst>
          </p:cNvPr>
          <p:cNvSpPr txBox="1"/>
          <p:nvPr/>
        </p:nvSpPr>
        <p:spPr>
          <a:xfrm>
            <a:off x="9111305" y="1401025"/>
            <a:ext cx="79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Change Request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7BF56C-06EA-420F-823F-49E6207D3A60}"/>
              </a:ext>
            </a:extLst>
          </p:cNvPr>
          <p:cNvSpPr txBox="1"/>
          <p:nvPr/>
        </p:nvSpPr>
        <p:spPr>
          <a:xfrm>
            <a:off x="5839818" y="1189883"/>
            <a:ext cx="1537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Approved Change Request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FA329-1CF1-431B-8828-939C318EBF4F}"/>
              </a:ext>
            </a:extLst>
          </p:cNvPr>
          <p:cNvSpPr txBox="1"/>
          <p:nvPr/>
        </p:nvSpPr>
        <p:spPr>
          <a:xfrm rot="16200000">
            <a:off x="7774764" y="3874331"/>
            <a:ext cx="139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Verified Deliverables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2D7A35-236B-4E00-83FC-5A53F0AE27C8}"/>
              </a:ext>
            </a:extLst>
          </p:cNvPr>
          <p:cNvSpPr txBox="1"/>
          <p:nvPr/>
        </p:nvSpPr>
        <p:spPr>
          <a:xfrm>
            <a:off x="5840003" y="2611270"/>
            <a:ext cx="1147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Accepted Deliverables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A7C4DA-37AC-4786-AD27-148A92D5FC63}"/>
              </a:ext>
            </a:extLst>
          </p:cNvPr>
          <p:cNvSpPr txBox="1"/>
          <p:nvPr/>
        </p:nvSpPr>
        <p:spPr>
          <a:xfrm>
            <a:off x="5753178" y="5655472"/>
            <a:ext cx="1080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Deliverables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4941124-CD9E-4756-8A08-50CA17334B8D}"/>
              </a:ext>
            </a:extLst>
          </p:cNvPr>
          <p:cNvSpPr txBox="1"/>
          <p:nvPr/>
        </p:nvSpPr>
        <p:spPr>
          <a:xfrm rot="16200000">
            <a:off x="6263308" y="3489807"/>
            <a:ext cx="802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Cost Forecast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E67F172-8511-4A71-A902-2B4CC8083F82}"/>
              </a:ext>
            </a:extLst>
          </p:cNvPr>
          <p:cNvSpPr txBox="1"/>
          <p:nvPr/>
        </p:nvSpPr>
        <p:spPr>
          <a:xfrm rot="16200000">
            <a:off x="6167742" y="4548832"/>
            <a:ext cx="1086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Schedule Forecast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FF1162E-0A8B-4B9F-AA65-1A712CD8FE03}"/>
              </a:ext>
            </a:extLst>
          </p:cNvPr>
          <p:cNvSpPr txBox="1"/>
          <p:nvPr/>
        </p:nvSpPr>
        <p:spPr>
          <a:xfrm rot="16200000">
            <a:off x="9810823" y="3204783"/>
            <a:ext cx="2397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Final Product Service or Result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DF38997-EDB7-412E-B90C-1ABF5BDC07D0}"/>
              </a:ext>
            </a:extLst>
          </p:cNvPr>
          <p:cNvGrpSpPr/>
          <p:nvPr/>
        </p:nvGrpSpPr>
        <p:grpSpPr>
          <a:xfrm>
            <a:off x="2944630" y="2110981"/>
            <a:ext cx="843348" cy="573986"/>
            <a:chOff x="3025955" y="1641682"/>
            <a:chExt cx="1499285" cy="1020420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AA474E61-7A2D-47AB-B5D5-FA7F096123FD}"/>
                </a:ext>
              </a:extLst>
            </p:cNvPr>
            <p:cNvGrpSpPr/>
            <p:nvPr/>
          </p:nvGrpSpPr>
          <p:grpSpPr>
            <a:xfrm>
              <a:off x="3029736" y="1641682"/>
              <a:ext cx="685800" cy="459470"/>
              <a:chOff x="3029736" y="1641682"/>
              <a:chExt cx="685800" cy="459470"/>
            </a:xfrm>
          </p:grpSpPr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12890B34-CE08-4BF3-8ED0-6CE252C76F0C}"/>
                  </a:ext>
                </a:extLst>
              </p:cNvPr>
              <p:cNvSpPr/>
              <p:nvPr/>
            </p:nvSpPr>
            <p:spPr>
              <a:xfrm>
                <a:off x="3029736" y="1641682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5BCF46A-B4B9-4D3E-9839-71DFAF8F750A}"/>
                  </a:ext>
                </a:extLst>
              </p:cNvPr>
              <p:cNvSpPr txBox="1"/>
              <p:nvPr/>
            </p:nvSpPr>
            <p:spPr>
              <a:xfrm>
                <a:off x="3059272" y="1659892"/>
                <a:ext cx="553430" cy="4412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PS</a:t>
                </a: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EA19AE1F-9F6D-4E00-B9F2-21BA935CBEE8}"/>
                </a:ext>
              </a:extLst>
            </p:cNvPr>
            <p:cNvGrpSpPr/>
            <p:nvPr/>
          </p:nvGrpSpPr>
          <p:grpSpPr>
            <a:xfrm>
              <a:off x="3821691" y="1641682"/>
              <a:ext cx="691393" cy="459823"/>
              <a:chOff x="3821691" y="1641682"/>
              <a:chExt cx="691393" cy="459823"/>
            </a:xfrm>
          </p:grpSpPr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FECCCC62-CCCA-4836-B977-6A7B7CE7D4BA}"/>
                  </a:ext>
                </a:extLst>
              </p:cNvPr>
              <p:cNvSpPr/>
              <p:nvPr/>
            </p:nvSpPr>
            <p:spPr>
              <a:xfrm>
                <a:off x="3827284" y="1641682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EFB1466-8956-4D55-B133-ABD2CE9E513E}"/>
                  </a:ext>
                </a:extLst>
              </p:cNvPr>
              <p:cNvSpPr txBox="1"/>
              <p:nvPr/>
            </p:nvSpPr>
            <p:spPr>
              <a:xfrm>
                <a:off x="3821691" y="1660244"/>
                <a:ext cx="576228" cy="44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CR</a:t>
                </a: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5E23DDF7-B4A7-467C-9FA4-9552E9471503}"/>
                </a:ext>
              </a:extLst>
            </p:cNvPr>
            <p:cNvGrpSpPr/>
            <p:nvPr/>
          </p:nvGrpSpPr>
          <p:grpSpPr>
            <a:xfrm>
              <a:off x="3824501" y="2204902"/>
              <a:ext cx="700739" cy="457200"/>
              <a:chOff x="5354804" y="1625886"/>
              <a:chExt cx="700739" cy="457200"/>
            </a:xfrm>
          </p:grpSpPr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852B71E4-9700-4025-BE4F-524E856FC15C}"/>
                  </a:ext>
                </a:extLst>
              </p:cNvPr>
              <p:cNvSpPr/>
              <p:nvPr/>
            </p:nvSpPr>
            <p:spPr>
              <a:xfrm>
                <a:off x="5369743" y="1625886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3F3E944-2736-4E47-8ED1-CF15FE941D9A}"/>
                  </a:ext>
                </a:extLst>
              </p:cNvPr>
              <p:cNvSpPr txBox="1"/>
              <p:nvPr/>
            </p:nvSpPr>
            <p:spPr>
              <a:xfrm>
                <a:off x="5354804" y="1635337"/>
                <a:ext cx="656022" cy="4412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CW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F87C503C-3BA6-4176-9418-7591332B716D}"/>
                </a:ext>
              </a:extLst>
            </p:cNvPr>
            <p:cNvGrpSpPr/>
            <p:nvPr/>
          </p:nvGrpSpPr>
          <p:grpSpPr>
            <a:xfrm>
              <a:off x="3025955" y="2169936"/>
              <a:ext cx="685800" cy="468270"/>
              <a:chOff x="4563598" y="1607240"/>
              <a:chExt cx="685800" cy="468270"/>
            </a:xfrm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6D496E1F-56F2-45CC-AD38-7341F81B45DC}"/>
                  </a:ext>
                </a:extLst>
              </p:cNvPr>
              <p:cNvSpPr/>
              <p:nvPr/>
            </p:nvSpPr>
            <p:spPr>
              <a:xfrm>
                <a:off x="4563598" y="1618310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48C92E6-B7A6-4A53-B2DD-7C791C588461}"/>
                  </a:ext>
                </a:extLst>
              </p:cNvPr>
              <p:cNvSpPr txBox="1"/>
              <p:nvPr/>
            </p:nvSpPr>
            <p:spPr>
              <a:xfrm>
                <a:off x="4595834" y="1607240"/>
                <a:ext cx="576227" cy="4412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DS</a:t>
                </a:r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19FCBDF-EA45-4391-B0D4-BF72ACC7887E}"/>
              </a:ext>
            </a:extLst>
          </p:cNvPr>
          <p:cNvGrpSpPr/>
          <p:nvPr/>
        </p:nvGrpSpPr>
        <p:grpSpPr>
          <a:xfrm>
            <a:off x="2730759" y="3585004"/>
            <a:ext cx="1270365" cy="264959"/>
            <a:chOff x="3005461" y="5548834"/>
            <a:chExt cx="2258427" cy="471037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4F675F7-C7D8-4D2B-A4D8-8CBF5D1E688A}"/>
                </a:ext>
              </a:extLst>
            </p:cNvPr>
            <p:cNvGrpSpPr/>
            <p:nvPr/>
          </p:nvGrpSpPr>
          <p:grpSpPr>
            <a:xfrm>
              <a:off x="3005461" y="5548834"/>
              <a:ext cx="685800" cy="464340"/>
              <a:chOff x="3005620" y="4869660"/>
              <a:chExt cx="685800" cy="464340"/>
            </a:xfrm>
          </p:grpSpPr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06DF770E-0A58-42C8-A933-FA6068B4A31B}"/>
                  </a:ext>
                </a:extLst>
              </p:cNvPr>
              <p:cNvSpPr/>
              <p:nvPr/>
            </p:nvSpPr>
            <p:spPr>
              <a:xfrm>
                <a:off x="3005620" y="4876800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D325E39-8226-458B-A8E2-A978496F2E7F}"/>
                  </a:ext>
                </a:extLst>
              </p:cNvPr>
              <p:cNvSpPr txBox="1"/>
              <p:nvPr/>
            </p:nvSpPr>
            <p:spPr>
              <a:xfrm>
                <a:off x="3023430" y="4869660"/>
                <a:ext cx="570529" cy="441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PC</a:t>
                </a: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39B82F6-F9D8-4038-A413-CF3EC6F849C6}"/>
                </a:ext>
              </a:extLst>
            </p:cNvPr>
            <p:cNvGrpSpPr/>
            <p:nvPr/>
          </p:nvGrpSpPr>
          <p:grpSpPr>
            <a:xfrm>
              <a:off x="3794484" y="5555974"/>
              <a:ext cx="685800" cy="457200"/>
              <a:chOff x="3005620" y="4876800"/>
              <a:chExt cx="685800" cy="457200"/>
            </a:xfrm>
          </p:grpSpPr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EA9D8A9D-BA82-4A46-B979-5D975506B9F6}"/>
                  </a:ext>
                </a:extLst>
              </p:cNvPr>
              <p:cNvSpPr/>
              <p:nvPr/>
            </p:nvSpPr>
            <p:spPr>
              <a:xfrm>
                <a:off x="3005620" y="4876800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41C54C0-8887-4C4B-9C54-701B049C0BBF}"/>
                  </a:ext>
                </a:extLst>
              </p:cNvPr>
              <p:cNvSpPr txBox="1"/>
              <p:nvPr/>
            </p:nvSpPr>
            <p:spPr>
              <a:xfrm>
                <a:off x="3019734" y="4892739"/>
                <a:ext cx="564829" cy="441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EC</a:t>
                </a: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CFC0974-A898-4C42-A0DE-4D716E07620B}"/>
                </a:ext>
              </a:extLst>
            </p:cNvPr>
            <p:cNvGrpSpPr/>
            <p:nvPr/>
          </p:nvGrpSpPr>
          <p:grpSpPr>
            <a:xfrm>
              <a:off x="4563565" y="5562671"/>
              <a:ext cx="700323" cy="457200"/>
              <a:chOff x="2980286" y="4883497"/>
              <a:chExt cx="700323" cy="457200"/>
            </a:xfrm>
          </p:grpSpPr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66BE7621-C00C-4E9E-B19B-5E08A27613F7}"/>
                  </a:ext>
                </a:extLst>
              </p:cNvPr>
              <p:cNvSpPr/>
              <p:nvPr/>
            </p:nvSpPr>
            <p:spPr>
              <a:xfrm>
                <a:off x="2994809" y="4883497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A6AC678-CDAB-4C2F-9F7F-41A55F87702B}"/>
                  </a:ext>
                </a:extLst>
              </p:cNvPr>
              <p:cNvSpPr txBox="1"/>
              <p:nvPr/>
            </p:nvSpPr>
            <p:spPr>
              <a:xfrm>
                <a:off x="2980286" y="4899436"/>
                <a:ext cx="596174" cy="441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DB</a:t>
                </a:r>
              </a:p>
            </p:txBody>
          </p:sp>
        </p:grp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39B9C24-18DD-4FB5-A414-6889D1ADE12D}"/>
              </a:ext>
            </a:extLst>
          </p:cNvPr>
          <p:cNvGrpSpPr/>
          <p:nvPr/>
        </p:nvGrpSpPr>
        <p:grpSpPr>
          <a:xfrm>
            <a:off x="2744186" y="2866877"/>
            <a:ext cx="1263016" cy="577538"/>
            <a:chOff x="2820307" y="3106298"/>
            <a:chExt cx="2245364" cy="1026735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BCB19F12-3D98-4790-8C43-411CAD7B5F8B}"/>
                </a:ext>
              </a:extLst>
            </p:cNvPr>
            <p:cNvGrpSpPr/>
            <p:nvPr/>
          </p:nvGrpSpPr>
          <p:grpSpPr>
            <a:xfrm>
              <a:off x="2820307" y="3106298"/>
              <a:ext cx="685800" cy="457200"/>
              <a:chOff x="2820307" y="3106298"/>
              <a:chExt cx="685800" cy="457200"/>
            </a:xfrm>
          </p:grpSpPr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D6AB870E-DE8C-4B2C-A646-151DAE68F65B}"/>
                  </a:ext>
                </a:extLst>
              </p:cNvPr>
              <p:cNvSpPr/>
              <p:nvPr/>
            </p:nvSpPr>
            <p:spPr>
              <a:xfrm>
                <a:off x="2820307" y="3106298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9A29626-8D70-4FD9-A733-F6C19B8772D5}"/>
                  </a:ext>
                </a:extLst>
              </p:cNvPr>
              <p:cNvSpPr txBox="1"/>
              <p:nvPr/>
            </p:nvSpPr>
            <p:spPr>
              <a:xfrm>
                <a:off x="2837783" y="3120582"/>
                <a:ext cx="553430" cy="4412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PS</a:t>
                </a: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4DF502A1-3CD3-4305-95C3-648AB4B62281}"/>
                </a:ext>
              </a:extLst>
            </p:cNvPr>
            <p:cNvGrpSpPr/>
            <p:nvPr/>
          </p:nvGrpSpPr>
          <p:grpSpPr>
            <a:xfrm>
              <a:off x="3618998" y="3112613"/>
              <a:ext cx="685800" cy="457199"/>
              <a:chOff x="3618998" y="3112613"/>
              <a:chExt cx="685800" cy="457199"/>
            </a:xfrm>
          </p:grpSpPr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id="{C638C5A5-46E0-4170-BE91-34C1FA5A378B}"/>
                  </a:ext>
                </a:extLst>
              </p:cNvPr>
              <p:cNvSpPr/>
              <p:nvPr/>
            </p:nvSpPr>
            <p:spPr>
              <a:xfrm>
                <a:off x="3618998" y="3112613"/>
                <a:ext cx="685800" cy="457199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2E02556-CF3E-4FC6-9440-25ECA9B962C3}"/>
                  </a:ext>
                </a:extLst>
              </p:cNvPr>
              <p:cNvSpPr txBox="1"/>
              <p:nvPr/>
            </p:nvSpPr>
            <p:spPr>
              <a:xfrm>
                <a:off x="3701071" y="3113962"/>
                <a:ext cx="519233" cy="44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IA</a:t>
                </a:r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A866826A-28E2-4CEA-87FC-C0754B7F59E4}"/>
                </a:ext>
              </a:extLst>
            </p:cNvPr>
            <p:cNvGrpSpPr/>
            <p:nvPr/>
          </p:nvGrpSpPr>
          <p:grpSpPr>
            <a:xfrm>
              <a:off x="3231689" y="3670861"/>
              <a:ext cx="685800" cy="462172"/>
              <a:chOff x="5159652" y="3101326"/>
              <a:chExt cx="685800" cy="462172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C637AEAF-E061-4565-82BF-8BE6F1A93B15}"/>
                  </a:ext>
                </a:extLst>
              </p:cNvPr>
              <p:cNvSpPr/>
              <p:nvPr/>
            </p:nvSpPr>
            <p:spPr>
              <a:xfrm>
                <a:off x="5159652" y="3106298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739EBC5-F7B2-4C94-B401-64A4B9B6CF0B}"/>
                  </a:ext>
                </a:extLst>
              </p:cNvPr>
              <p:cNvSpPr txBox="1"/>
              <p:nvPr/>
            </p:nvSpPr>
            <p:spPr>
              <a:xfrm>
                <a:off x="5194320" y="3101326"/>
                <a:ext cx="584776" cy="4412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ED</a:t>
                </a: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266E8268-E11C-429A-9B52-0A4ED4B38659}"/>
                </a:ext>
              </a:extLst>
            </p:cNvPr>
            <p:cNvGrpSpPr/>
            <p:nvPr/>
          </p:nvGrpSpPr>
          <p:grpSpPr>
            <a:xfrm>
              <a:off x="4379871" y="3106298"/>
              <a:ext cx="685800" cy="466640"/>
              <a:chOff x="4379871" y="3106298"/>
              <a:chExt cx="685800" cy="466640"/>
            </a:xfrm>
          </p:grpSpPr>
          <p:sp>
            <p:nvSpPr>
              <p:cNvPr id="57" name="Rectangle: Rounded Corners 56">
                <a:extLst>
                  <a:ext uri="{FF2B5EF4-FFF2-40B4-BE49-F238E27FC236}">
                    <a16:creationId xmlns:a16="http://schemas.microsoft.com/office/drawing/2014/main" id="{34235B93-D325-4207-A866-4416ACE57978}"/>
                  </a:ext>
                </a:extLst>
              </p:cNvPr>
              <p:cNvSpPr/>
              <p:nvPr/>
            </p:nvSpPr>
            <p:spPr>
              <a:xfrm>
                <a:off x="4379871" y="3106298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ACB2B62-AAD6-45E2-B345-BDC58494ED4A}"/>
                  </a:ext>
                </a:extLst>
              </p:cNvPr>
              <p:cNvSpPr txBox="1"/>
              <p:nvPr/>
            </p:nvSpPr>
            <p:spPr>
              <a:xfrm>
                <a:off x="4393924" y="3131678"/>
                <a:ext cx="567677" cy="4412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SA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4E79FD79-B5E8-4BBD-B2EF-A05AE68C6783}"/>
                </a:ext>
              </a:extLst>
            </p:cNvPr>
            <p:cNvGrpSpPr/>
            <p:nvPr/>
          </p:nvGrpSpPr>
          <p:grpSpPr>
            <a:xfrm>
              <a:off x="4056728" y="3674917"/>
              <a:ext cx="685800" cy="458116"/>
              <a:chOff x="5945461" y="3118684"/>
              <a:chExt cx="685800" cy="458116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0E0E8214-B348-40D1-B11A-A47D7FAE17DE}"/>
                  </a:ext>
                </a:extLst>
              </p:cNvPr>
              <p:cNvSpPr/>
              <p:nvPr/>
            </p:nvSpPr>
            <p:spPr>
              <a:xfrm>
                <a:off x="5945461" y="3119600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9701826-E93C-4488-95C3-C3FEE37BB442}"/>
                  </a:ext>
                </a:extLst>
              </p:cNvPr>
              <p:cNvSpPr txBox="1"/>
              <p:nvPr/>
            </p:nvSpPr>
            <p:spPr>
              <a:xfrm>
                <a:off x="5971824" y="3118684"/>
                <a:ext cx="576228" cy="44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DS</a:t>
                </a:r>
              </a:p>
            </p:txBody>
          </p: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7C7C686-4AE2-4D9A-AE4A-7201D8655360}"/>
              </a:ext>
            </a:extLst>
          </p:cNvPr>
          <p:cNvGrpSpPr/>
          <p:nvPr/>
        </p:nvGrpSpPr>
        <p:grpSpPr>
          <a:xfrm>
            <a:off x="2746008" y="4416383"/>
            <a:ext cx="1263017" cy="571190"/>
            <a:chOff x="2725534" y="6729881"/>
            <a:chExt cx="2245364" cy="1015448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71BD24D6-199B-47C2-8F21-6A4E653EE49F}"/>
                </a:ext>
              </a:extLst>
            </p:cNvPr>
            <p:cNvGrpSpPr/>
            <p:nvPr/>
          </p:nvGrpSpPr>
          <p:grpSpPr>
            <a:xfrm>
              <a:off x="2725534" y="6729881"/>
              <a:ext cx="685800" cy="457200"/>
              <a:chOff x="2725534" y="6729881"/>
              <a:chExt cx="685800" cy="457200"/>
            </a:xfrm>
          </p:grpSpPr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64E94AC5-5D03-42E3-A234-C244E7DC7982}"/>
                  </a:ext>
                </a:extLst>
              </p:cNvPr>
              <p:cNvSpPr/>
              <p:nvPr/>
            </p:nvSpPr>
            <p:spPr>
              <a:xfrm>
                <a:off x="2725534" y="6729881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1BEE882-BBBC-426E-A811-50536440BF7D}"/>
                  </a:ext>
                </a:extLst>
              </p:cNvPr>
              <p:cNvSpPr txBox="1"/>
              <p:nvPr/>
            </p:nvSpPr>
            <p:spPr>
              <a:xfrm>
                <a:off x="2749438" y="6737972"/>
                <a:ext cx="573377" cy="4412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PR</a:t>
                </a: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CE79A027-0F34-47E1-B335-1E96B5082A5B}"/>
                </a:ext>
              </a:extLst>
            </p:cNvPr>
            <p:cNvGrpSpPr/>
            <p:nvPr/>
          </p:nvGrpSpPr>
          <p:grpSpPr>
            <a:xfrm>
              <a:off x="3500198" y="6738162"/>
              <a:ext cx="685801" cy="457199"/>
              <a:chOff x="3500198" y="6738162"/>
              <a:chExt cx="685801" cy="457199"/>
            </a:xfrm>
          </p:grpSpPr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74AE2D63-6A47-418D-B0BB-D7F0F61C3339}"/>
                  </a:ext>
                </a:extLst>
              </p:cNvPr>
              <p:cNvSpPr/>
              <p:nvPr/>
            </p:nvSpPr>
            <p:spPr>
              <a:xfrm>
                <a:off x="3500198" y="6738162"/>
                <a:ext cx="685801" cy="457199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2765385-8363-4596-8311-B8D3309CEFFC}"/>
                  </a:ext>
                </a:extLst>
              </p:cNvPr>
              <p:cNvSpPr txBox="1"/>
              <p:nvPr/>
            </p:nvSpPr>
            <p:spPr>
              <a:xfrm>
                <a:off x="3548369" y="6743092"/>
                <a:ext cx="510681" cy="441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IR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B469C2D-86AC-4637-A219-31441099067A}"/>
                </a:ext>
              </a:extLst>
            </p:cNvPr>
            <p:cNvGrpSpPr/>
            <p:nvPr/>
          </p:nvGrpSpPr>
          <p:grpSpPr>
            <a:xfrm>
              <a:off x="3045091" y="7288129"/>
              <a:ext cx="709143" cy="457200"/>
              <a:chOff x="3045091" y="7288129"/>
              <a:chExt cx="709143" cy="457200"/>
            </a:xfrm>
          </p:grpSpPr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7E07073C-0A05-410E-B3A2-FCEB4D52BF8F}"/>
                  </a:ext>
                </a:extLst>
              </p:cNvPr>
              <p:cNvSpPr/>
              <p:nvPr/>
            </p:nvSpPr>
            <p:spPr>
              <a:xfrm>
                <a:off x="3068434" y="7288129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02F9A3D-AF02-434A-946B-A82B1C34BE2A}"/>
                  </a:ext>
                </a:extLst>
              </p:cNvPr>
              <p:cNvSpPr txBox="1"/>
              <p:nvPr/>
            </p:nvSpPr>
            <p:spPr>
              <a:xfrm>
                <a:off x="3045091" y="7301013"/>
                <a:ext cx="618972" cy="4412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QA</a:t>
                </a:r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A3EA7E7C-228F-4D9E-A440-9B617F1DE5B7}"/>
                </a:ext>
              </a:extLst>
            </p:cNvPr>
            <p:cNvGrpSpPr/>
            <p:nvPr/>
          </p:nvGrpSpPr>
          <p:grpSpPr>
            <a:xfrm>
              <a:off x="4272819" y="6729881"/>
              <a:ext cx="698079" cy="457200"/>
              <a:chOff x="4272819" y="6729881"/>
              <a:chExt cx="698079" cy="457200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8961D457-0205-4316-81EF-8D2B34F3F90D}"/>
                  </a:ext>
                </a:extLst>
              </p:cNvPr>
              <p:cNvSpPr/>
              <p:nvPr/>
            </p:nvSpPr>
            <p:spPr>
              <a:xfrm>
                <a:off x="4285098" y="6729881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F286E096-ABB3-4848-892F-2018A2BCC42C}"/>
                  </a:ext>
                </a:extLst>
              </p:cNvPr>
              <p:cNvSpPr txBox="1"/>
              <p:nvPr/>
            </p:nvSpPr>
            <p:spPr>
              <a:xfrm>
                <a:off x="4272819" y="6740574"/>
                <a:ext cx="618973" cy="4412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13" dirty="0"/>
                  <a:t>QA</a:t>
                </a: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E4871EC-E6D2-4891-89EA-C4266FD53ADC}"/>
                </a:ext>
              </a:extLst>
            </p:cNvPr>
            <p:cNvGrpSpPr/>
            <p:nvPr/>
          </p:nvGrpSpPr>
          <p:grpSpPr>
            <a:xfrm>
              <a:off x="3799087" y="7278710"/>
              <a:ext cx="987837" cy="466619"/>
              <a:chOff x="5796626" y="6733764"/>
              <a:chExt cx="987837" cy="466619"/>
            </a:xfrm>
          </p:grpSpPr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id="{CFA212FC-C7D4-4802-8314-98620A6FE366}"/>
                  </a:ext>
                </a:extLst>
              </p:cNvPr>
              <p:cNvSpPr/>
              <p:nvPr/>
            </p:nvSpPr>
            <p:spPr>
              <a:xfrm>
                <a:off x="5850688" y="6743183"/>
                <a:ext cx="685800" cy="4572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C577CF0-D80A-4453-99C8-8E04C61B9CE9}"/>
                  </a:ext>
                </a:extLst>
              </p:cNvPr>
              <p:cNvSpPr txBox="1"/>
              <p:nvPr/>
            </p:nvSpPr>
            <p:spPr>
              <a:xfrm>
                <a:off x="5796626" y="6733764"/>
                <a:ext cx="987837" cy="441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13" dirty="0"/>
                  <a:t>PRR</a:t>
                </a:r>
              </a:p>
            </p:txBody>
          </p: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BFD903BA-3396-4E4F-8582-153998F7A57B}"/>
              </a:ext>
            </a:extLst>
          </p:cNvPr>
          <p:cNvSpPr txBox="1"/>
          <p:nvPr/>
        </p:nvSpPr>
        <p:spPr>
          <a:xfrm>
            <a:off x="2831118" y="761776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Planning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81FA366-661D-47F9-9D10-9C958D0A6ED8}"/>
              </a:ext>
            </a:extLst>
          </p:cNvPr>
          <p:cNvSpPr txBox="1"/>
          <p:nvPr/>
        </p:nvSpPr>
        <p:spPr>
          <a:xfrm>
            <a:off x="662825" y="788579"/>
            <a:ext cx="105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Initiation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5F49A03-746B-4911-81AC-20FCB1D93852}"/>
              </a:ext>
            </a:extLst>
          </p:cNvPr>
          <p:cNvSpPr txBox="1"/>
          <p:nvPr/>
        </p:nvSpPr>
        <p:spPr>
          <a:xfrm>
            <a:off x="7560451" y="732610"/>
            <a:ext cx="1968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Monitoring &amp; Controlling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2B795A3-43E1-414B-A876-5223B490919B}"/>
              </a:ext>
            </a:extLst>
          </p:cNvPr>
          <p:cNvSpPr txBox="1"/>
          <p:nvPr/>
        </p:nvSpPr>
        <p:spPr>
          <a:xfrm>
            <a:off x="10325914" y="753123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Closing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CC8C171-2B99-400C-AF51-B028D52747C2}"/>
              </a:ext>
            </a:extLst>
          </p:cNvPr>
          <p:cNvCxnSpPr>
            <a:cxnSpLocks/>
          </p:cNvCxnSpPr>
          <p:nvPr/>
        </p:nvCxnSpPr>
        <p:spPr>
          <a:xfrm>
            <a:off x="1152214" y="2108627"/>
            <a:ext cx="9574" cy="294230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D8C5615B-ABA0-44FC-AF75-EDB4F4326544}"/>
              </a:ext>
            </a:extLst>
          </p:cNvPr>
          <p:cNvSpPr txBox="1"/>
          <p:nvPr/>
        </p:nvSpPr>
        <p:spPr>
          <a:xfrm rot="16200000">
            <a:off x="2148466" y="2237927"/>
            <a:ext cx="6192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Scope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7AC623C-6931-445C-91C3-6534666D2AD8}"/>
              </a:ext>
            </a:extLst>
          </p:cNvPr>
          <p:cNvSpPr txBox="1"/>
          <p:nvPr/>
        </p:nvSpPr>
        <p:spPr>
          <a:xfrm rot="16200000">
            <a:off x="2173047" y="3534756"/>
            <a:ext cx="504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Cost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50CC3CC-744E-4CC4-A2B2-7546D680E793}"/>
              </a:ext>
            </a:extLst>
          </p:cNvPr>
          <p:cNvSpPr txBox="1"/>
          <p:nvPr/>
        </p:nvSpPr>
        <p:spPr>
          <a:xfrm rot="16200000">
            <a:off x="2030961" y="2956817"/>
            <a:ext cx="846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Schedule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2E12849-57C7-432C-BB3B-DFB6E8CB3728}"/>
              </a:ext>
            </a:extLst>
          </p:cNvPr>
          <p:cNvSpPr txBox="1"/>
          <p:nvPr/>
        </p:nvSpPr>
        <p:spPr>
          <a:xfrm rot="16200000">
            <a:off x="2217587" y="4542103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Risk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CFF8283-3ABA-4CB7-9CAE-BB6CC84542EA}"/>
              </a:ext>
            </a:extLst>
          </p:cNvPr>
          <p:cNvSpPr txBox="1"/>
          <p:nvPr/>
        </p:nvSpPr>
        <p:spPr>
          <a:xfrm>
            <a:off x="4551702" y="781644"/>
            <a:ext cx="110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Executing</a:t>
            </a:r>
          </a:p>
        </p:txBody>
      </p: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94576CDA-DC0C-4C27-BFD9-476EEB0D5E46}"/>
              </a:ext>
            </a:extLst>
          </p:cNvPr>
          <p:cNvCxnSpPr>
            <a:cxnSpLocks/>
          </p:cNvCxnSpPr>
          <p:nvPr/>
        </p:nvCxnSpPr>
        <p:spPr>
          <a:xfrm rot="10800000">
            <a:off x="5716683" y="1772136"/>
            <a:ext cx="3771944" cy="341982"/>
          </a:xfrm>
          <a:prstGeom prst="bentConnector3">
            <a:avLst>
              <a:gd name="adj1" fmla="val 77931"/>
            </a:avLst>
          </a:prstGeom>
          <a:ln w="28575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F6EB0D4F-D118-4BB7-B817-5D448B311A42}"/>
              </a:ext>
            </a:extLst>
          </p:cNvPr>
          <p:cNvSpPr txBox="1"/>
          <p:nvPr/>
        </p:nvSpPr>
        <p:spPr>
          <a:xfrm rot="16200000">
            <a:off x="4791326" y="2648253"/>
            <a:ext cx="1080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Deliverables</a:t>
            </a:r>
          </a:p>
        </p:txBody>
      </p:sp>
      <p:cxnSp>
        <p:nvCxnSpPr>
          <p:cNvPr id="134" name="Connector: Elbow 133">
            <a:extLst>
              <a:ext uri="{FF2B5EF4-FFF2-40B4-BE49-F238E27FC236}">
                <a16:creationId xmlns:a16="http://schemas.microsoft.com/office/drawing/2014/main" id="{97A121AB-72B1-4FDC-9DA7-1CC7C81E17CD}"/>
              </a:ext>
            </a:extLst>
          </p:cNvPr>
          <p:cNvCxnSpPr>
            <a:cxnSpLocks/>
            <a:stCxn id="127" idx="2"/>
          </p:cNvCxnSpPr>
          <p:nvPr/>
        </p:nvCxnSpPr>
        <p:spPr>
          <a:xfrm rot="16200000" flipH="1">
            <a:off x="4385281" y="2782962"/>
            <a:ext cx="3768471" cy="2203958"/>
          </a:xfrm>
          <a:prstGeom prst="bentConnector3">
            <a:avLst>
              <a:gd name="adj1" fmla="val 106265"/>
            </a:avLst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60D844F3-DADF-4452-9E1C-B27E18D89351}"/>
              </a:ext>
            </a:extLst>
          </p:cNvPr>
          <p:cNvCxnSpPr>
            <a:stCxn id="18" idx="1"/>
          </p:cNvCxnSpPr>
          <p:nvPr/>
        </p:nvCxnSpPr>
        <p:spPr>
          <a:xfrm flipH="1">
            <a:off x="6679372" y="2790192"/>
            <a:ext cx="303533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6B7B0BE1-A46A-4847-92AF-1B278554057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803848" y="549807"/>
            <a:ext cx="545162" cy="3364912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14B832F0-3E3F-4C2F-910C-BE0AF0F98FD4}"/>
              </a:ext>
            </a:extLst>
          </p:cNvPr>
          <p:cNvCxnSpPr>
            <a:cxnSpLocks/>
            <a:endCxn id="37" idx="3"/>
          </p:cNvCxnSpPr>
          <p:nvPr/>
        </p:nvCxnSpPr>
        <p:spPr>
          <a:xfrm>
            <a:off x="11009452" y="1962866"/>
            <a:ext cx="1" cy="19717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or: Elbow 166">
            <a:extLst>
              <a:ext uri="{FF2B5EF4-FFF2-40B4-BE49-F238E27FC236}">
                <a16:creationId xmlns:a16="http://schemas.microsoft.com/office/drawing/2014/main" id="{8DDFE020-31B4-4086-B70D-F9C4E9145BA4}"/>
              </a:ext>
            </a:extLst>
          </p:cNvPr>
          <p:cNvCxnSpPr>
            <a:cxnSpLocks/>
            <a:stCxn id="36" idx="0"/>
            <a:endCxn id="13" idx="0"/>
          </p:cNvCxnSpPr>
          <p:nvPr/>
        </p:nvCxnSpPr>
        <p:spPr>
          <a:xfrm rot="10800000" flipH="1">
            <a:off x="6449534" y="1395472"/>
            <a:ext cx="1012248" cy="3414971"/>
          </a:xfrm>
          <a:prstGeom prst="bentConnector4">
            <a:avLst>
              <a:gd name="adj1" fmla="val -65478"/>
              <a:gd name="adj2" fmla="val 106694"/>
            </a:avLst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F523A4F0-160B-4B56-B934-C4FE28107D48}"/>
              </a:ext>
            </a:extLst>
          </p:cNvPr>
          <p:cNvCxnSpPr>
            <a:cxnSpLocks/>
          </p:cNvCxnSpPr>
          <p:nvPr/>
        </p:nvCxnSpPr>
        <p:spPr>
          <a:xfrm flipH="1">
            <a:off x="5839818" y="3719307"/>
            <a:ext cx="558652" cy="1657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0221BD3B-522F-45B4-9E45-3BBF3B22AFCE}"/>
              </a:ext>
            </a:extLst>
          </p:cNvPr>
          <p:cNvSpPr txBox="1"/>
          <p:nvPr/>
        </p:nvSpPr>
        <p:spPr>
          <a:xfrm>
            <a:off x="8084875" y="2241892"/>
            <a:ext cx="200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Accepted Deliverables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DA730FFD-91D6-45A1-870D-5B45F85FDD4B}"/>
              </a:ext>
            </a:extLst>
          </p:cNvPr>
          <p:cNvSpPr txBox="1"/>
          <p:nvPr/>
        </p:nvSpPr>
        <p:spPr>
          <a:xfrm rot="16200000">
            <a:off x="130056" y="2628422"/>
            <a:ext cx="163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Assumption log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51820CC9-B4F1-4DF4-A02F-E67AF90BC1AA}"/>
              </a:ext>
            </a:extLst>
          </p:cNvPr>
          <p:cNvSpPr txBox="1"/>
          <p:nvPr/>
        </p:nvSpPr>
        <p:spPr>
          <a:xfrm rot="16200000">
            <a:off x="10783491" y="3082071"/>
            <a:ext cx="1067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Final Report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50C7F22-7310-4A0B-AE50-ABE8ECED4F83}"/>
              </a:ext>
            </a:extLst>
          </p:cNvPr>
          <p:cNvSpPr txBox="1"/>
          <p:nvPr/>
        </p:nvSpPr>
        <p:spPr>
          <a:xfrm>
            <a:off x="9627687" y="2598178"/>
            <a:ext cx="84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Change Request</a:t>
            </a:r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DFCD95C4-CF2A-4DB9-87EC-9F560A64AB99}"/>
              </a:ext>
            </a:extLst>
          </p:cNvPr>
          <p:cNvCxnSpPr>
            <a:cxnSpLocks/>
          </p:cNvCxnSpPr>
          <p:nvPr/>
        </p:nvCxnSpPr>
        <p:spPr>
          <a:xfrm>
            <a:off x="9240878" y="2859788"/>
            <a:ext cx="381023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EAA92DBC-81DA-4D1E-BF0B-6D3F5DC51DD3}"/>
              </a:ext>
            </a:extLst>
          </p:cNvPr>
          <p:cNvSpPr txBox="1"/>
          <p:nvPr/>
        </p:nvSpPr>
        <p:spPr>
          <a:xfrm rot="16200000">
            <a:off x="4567538" y="2726831"/>
            <a:ext cx="816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Issue log</a:t>
            </a: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E2502F2-2860-4D13-9526-AAF7A5589B58}"/>
              </a:ext>
            </a:extLst>
          </p:cNvPr>
          <p:cNvGrpSpPr/>
          <p:nvPr/>
        </p:nvGrpSpPr>
        <p:grpSpPr>
          <a:xfrm>
            <a:off x="9080135" y="4777283"/>
            <a:ext cx="2471262" cy="1667480"/>
            <a:chOff x="12084005" y="6839653"/>
            <a:chExt cx="4393357" cy="2964407"/>
          </a:xfrm>
        </p:grpSpPr>
        <p:sp>
          <p:nvSpPr>
            <p:cNvPr id="184" name="Rectangle: Rounded Corners 183">
              <a:extLst>
                <a:ext uri="{FF2B5EF4-FFF2-40B4-BE49-F238E27FC236}">
                  <a16:creationId xmlns:a16="http://schemas.microsoft.com/office/drawing/2014/main" id="{A46ACBD5-3E6B-482A-B1F2-BF7FDB8AB31B}"/>
                </a:ext>
              </a:extLst>
            </p:cNvPr>
            <p:cNvSpPr/>
            <p:nvPr/>
          </p:nvSpPr>
          <p:spPr>
            <a:xfrm>
              <a:off x="12148718" y="6841708"/>
              <a:ext cx="4169209" cy="286379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8A0B6E74-CD9C-4E53-973C-F30102508229}"/>
                </a:ext>
              </a:extLst>
            </p:cNvPr>
            <p:cNvSpPr txBox="1"/>
            <p:nvPr/>
          </p:nvSpPr>
          <p:spPr>
            <a:xfrm>
              <a:off x="12084005" y="7393030"/>
              <a:ext cx="4393357" cy="2411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PRM -Team Charter</a:t>
              </a:r>
            </a:p>
            <a:p>
              <a:r>
                <a:rPr lang="en-US" sz="1200" dirty="0"/>
                <a:t>DT - Team Performance Assessments</a:t>
              </a:r>
            </a:p>
            <a:p>
              <a:r>
                <a:rPr lang="en-US" sz="1200" dirty="0"/>
                <a:t>MPK - Lessons learned register</a:t>
              </a:r>
            </a:p>
            <a:p>
              <a:r>
                <a:rPr lang="en-US" sz="1200" dirty="0"/>
                <a:t>PPM – Make or Buy decisions</a:t>
              </a:r>
            </a:p>
            <a:p>
              <a:r>
                <a:rPr lang="en-US" sz="1200" dirty="0"/>
                <a:t>CP – Closed procurements</a:t>
              </a:r>
            </a:p>
            <a:p>
              <a:r>
                <a:rPr lang="en-US" sz="1200" dirty="0"/>
                <a:t>PQM – Quality Metrics</a:t>
              </a:r>
            </a:p>
            <a:p>
              <a:endParaRPr lang="en-US" sz="1013" dirty="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FE807E81-AA64-4F29-A002-7B4019D0DA55}"/>
                </a:ext>
              </a:extLst>
            </p:cNvPr>
            <p:cNvSpPr txBox="1"/>
            <p:nvPr/>
          </p:nvSpPr>
          <p:spPr>
            <a:xfrm>
              <a:off x="12881268" y="6839653"/>
              <a:ext cx="2798831" cy="5471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Other Key Outputs</a:t>
              </a:r>
            </a:p>
          </p:txBody>
        </p:sp>
      </p:grpSp>
      <p:sp>
        <p:nvSpPr>
          <p:cNvPr id="187" name="TextBox 186">
            <a:extLst>
              <a:ext uri="{FF2B5EF4-FFF2-40B4-BE49-F238E27FC236}">
                <a16:creationId xmlns:a16="http://schemas.microsoft.com/office/drawing/2014/main" id="{CAFAC641-B046-4ABA-95E6-D7DFC02AB9AA}"/>
              </a:ext>
            </a:extLst>
          </p:cNvPr>
          <p:cNvSpPr txBox="1"/>
          <p:nvPr/>
        </p:nvSpPr>
        <p:spPr>
          <a:xfrm rot="16200000">
            <a:off x="557312" y="2596474"/>
            <a:ext cx="1574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Project Charter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A62E59BD-1663-4CA4-ACC7-750AEB763877}"/>
              </a:ext>
            </a:extLst>
          </p:cNvPr>
          <p:cNvSpPr txBox="1"/>
          <p:nvPr/>
        </p:nvSpPr>
        <p:spPr>
          <a:xfrm>
            <a:off x="1403208" y="5840986"/>
            <a:ext cx="119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Stakeholder register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11C7E47-89BA-4ECF-9FDD-B73A0A5BE298}"/>
              </a:ext>
            </a:extLst>
          </p:cNvPr>
          <p:cNvSpPr txBox="1"/>
          <p:nvPr/>
        </p:nvSpPr>
        <p:spPr>
          <a:xfrm>
            <a:off x="3670096" y="5269082"/>
            <a:ext cx="1411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Project Management Plan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53A2C61-EC3E-445B-9FD9-BEC393112A6F}"/>
              </a:ext>
            </a:extLst>
          </p:cNvPr>
          <p:cNvSpPr txBox="1"/>
          <p:nvPr/>
        </p:nvSpPr>
        <p:spPr>
          <a:xfrm>
            <a:off x="3263251" y="6196910"/>
            <a:ext cx="119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Kickoff Meeting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36991AE-D0D0-4FC8-8697-B8891E347BB3}"/>
              </a:ext>
            </a:extLst>
          </p:cNvPr>
          <p:cNvGrpSpPr/>
          <p:nvPr/>
        </p:nvGrpSpPr>
        <p:grpSpPr>
          <a:xfrm>
            <a:off x="4675291" y="1395620"/>
            <a:ext cx="998266" cy="644563"/>
            <a:chOff x="5602295" y="957101"/>
            <a:chExt cx="1774695" cy="1145889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2FB5B69D-BEE4-4013-A8E4-EB1B89B29AEF}"/>
                </a:ext>
              </a:extLst>
            </p:cNvPr>
            <p:cNvGrpSpPr/>
            <p:nvPr/>
          </p:nvGrpSpPr>
          <p:grpSpPr>
            <a:xfrm>
              <a:off x="5602295" y="957101"/>
              <a:ext cx="1774695" cy="1075707"/>
              <a:chOff x="661597" y="676893"/>
              <a:chExt cx="1774695" cy="1075707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92333217-3345-468C-B813-C6B980D08845}"/>
                  </a:ext>
                </a:extLst>
              </p:cNvPr>
              <p:cNvSpPr/>
              <p:nvPr/>
            </p:nvSpPr>
            <p:spPr>
              <a:xfrm>
                <a:off x="736600" y="762000"/>
                <a:ext cx="1600200" cy="99060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8A5CA584-095E-4E82-BFCC-E79B632E25AE}"/>
                  </a:ext>
                </a:extLst>
              </p:cNvPr>
              <p:cNvSpPr txBox="1"/>
              <p:nvPr/>
            </p:nvSpPr>
            <p:spPr>
              <a:xfrm>
                <a:off x="661597" y="676893"/>
                <a:ext cx="1774695" cy="1025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/>
                  <a:t>Direct &amp; Manage Project Work</a:t>
                </a:r>
              </a:p>
            </p:txBody>
          </p: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5DD6F83-90D6-4E3A-BBB3-B059F0A3568E}"/>
                </a:ext>
              </a:extLst>
            </p:cNvPr>
            <p:cNvSpPr txBox="1"/>
            <p:nvPr/>
          </p:nvSpPr>
          <p:spPr>
            <a:xfrm>
              <a:off x="5645655" y="1754176"/>
              <a:ext cx="1559401" cy="348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75" dirty="0"/>
                <a:t>Manage Knowledge</a:t>
              </a:r>
            </a:p>
          </p:txBody>
        </p:sp>
      </p:grp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47DCD3EF-2DAB-4E2D-B23C-5C66F1EE5401}"/>
              </a:ext>
            </a:extLst>
          </p:cNvPr>
          <p:cNvCxnSpPr>
            <a:stCxn id="6" idx="2"/>
          </p:cNvCxnSpPr>
          <p:nvPr/>
        </p:nvCxnSpPr>
        <p:spPr>
          <a:xfrm rot="16200000" flipH="1">
            <a:off x="1208590" y="5693365"/>
            <a:ext cx="232715" cy="287930"/>
          </a:xfrm>
          <a:prstGeom prst="bentConnector2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76E9F101-F4F6-46BF-A98B-AA0E4D2AC298}"/>
              </a:ext>
            </a:extLst>
          </p:cNvPr>
          <p:cNvSpPr txBox="1"/>
          <p:nvPr/>
        </p:nvSpPr>
        <p:spPr>
          <a:xfrm>
            <a:off x="2562946" y="3884313"/>
            <a:ext cx="173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Quality, Resources, Communications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5AA8224C-D11D-4CC3-A169-2850D81DCE8E}"/>
              </a:ext>
            </a:extLst>
          </p:cNvPr>
          <p:cNvSpPr txBox="1"/>
          <p:nvPr/>
        </p:nvSpPr>
        <p:spPr>
          <a:xfrm>
            <a:off x="2792606" y="4982618"/>
            <a:ext cx="1226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Procurement, Stakeholders</a:t>
            </a:r>
          </a:p>
        </p:txBody>
      </p:sp>
      <p:cxnSp>
        <p:nvCxnSpPr>
          <p:cNvPr id="158" name="Connector: Elbow 157">
            <a:extLst>
              <a:ext uri="{FF2B5EF4-FFF2-40B4-BE49-F238E27FC236}">
                <a16:creationId xmlns:a16="http://schemas.microsoft.com/office/drawing/2014/main" id="{F0E83515-29F0-4F07-97C7-7131AEFD2012}"/>
              </a:ext>
            </a:extLst>
          </p:cNvPr>
          <p:cNvCxnSpPr>
            <a:cxnSpLocks/>
          </p:cNvCxnSpPr>
          <p:nvPr/>
        </p:nvCxnSpPr>
        <p:spPr>
          <a:xfrm rot="16200000" flipH="1">
            <a:off x="3482054" y="5321216"/>
            <a:ext cx="110648" cy="358693"/>
          </a:xfrm>
          <a:prstGeom prst="bentConnector2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FD335E8F-0DD7-455B-B0EA-15788E03636A}"/>
              </a:ext>
            </a:extLst>
          </p:cNvPr>
          <p:cNvCxnSpPr>
            <a:cxnSpLocks/>
          </p:cNvCxnSpPr>
          <p:nvPr/>
        </p:nvCxnSpPr>
        <p:spPr>
          <a:xfrm>
            <a:off x="3885706" y="5769177"/>
            <a:ext cx="1" cy="40418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970EAAA-52EE-433E-91E0-687F72A711D3}"/>
              </a:ext>
            </a:extLst>
          </p:cNvPr>
          <p:cNvGrpSpPr/>
          <p:nvPr/>
        </p:nvGrpSpPr>
        <p:grpSpPr>
          <a:xfrm>
            <a:off x="2753867" y="1395105"/>
            <a:ext cx="1139164" cy="606084"/>
            <a:chOff x="790987" y="738308"/>
            <a:chExt cx="2025179" cy="1077481"/>
          </a:xfrm>
        </p:grpSpPr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0FCA15DD-7146-4084-861A-AA507C0F593F}"/>
                </a:ext>
              </a:extLst>
            </p:cNvPr>
            <p:cNvSpPr/>
            <p:nvPr/>
          </p:nvSpPr>
          <p:spPr>
            <a:xfrm>
              <a:off x="968899" y="738308"/>
              <a:ext cx="1720479" cy="9906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35BB4EFC-65A3-47EE-AC07-27E3D4797D00}"/>
                </a:ext>
              </a:extLst>
            </p:cNvPr>
            <p:cNvSpPr txBox="1"/>
            <p:nvPr/>
          </p:nvSpPr>
          <p:spPr>
            <a:xfrm>
              <a:off x="790987" y="748832"/>
              <a:ext cx="2025179" cy="1066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Develop Project Management Plan</a:t>
              </a:r>
            </a:p>
          </p:txBody>
        </p:sp>
      </p:grpSp>
      <p:cxnSp>
        <p:nvCxnSpPr>
          <p:cNvPr id="138" name="Connector: Elbow 137">
            <a:extLst>
              <a:ext uri="{FF2B5EF4-FFF2-40B4-BE49-F238E27FC236}">
                <a16:creationId xmlns:a16="http://schemas.microsoft.com/office/drawing/2014/main" id="{6BAAC710-3BDE-4208-9378-F436F40D6A58}"/>
              </a:ext>
            </a:extLst>
          </p:cNvPr>
          <p:cNvCxnSpPr>
            <a:cxnSpLocks/>
            <a:stCxn id="28" idx="3"/>
            <a:endCxn id="19" idx="3"/>
          </p:cNvCxnSpPr>
          <p:nvPr/>
        </p:nvCxnSpPr>
        <p:spPr>
          <a:xfrm flipV="1">
            <a:off x="7869040" y="2809307"/>
            <a:ext cx="19111" cy="2620444"/>
          </a:xfrm>
          <a:prstGeom prst="bentConnector3">
            <a:avLst>
              <a:gd name="adj1" fmla="val 1296170"/>
            </a:avLst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itle 1">
            <a:extLst>
              <a:ext uri="{FF2B5EF4-FFF2-40B4-BE49-F238E27FC236}">
                <a16:creationId xmlns:a16="http://schemas.microsoft.com/office/drawing/2014/main" id="{044E0C98-416D-4AD4-88CC-26646025F487}"/>
              </a:ext>
            </a:extLst>
          </p:cNvPr>
          <p:cNvSpPr txBox="1">
            <a:spLocks/>
          </p:cNvSpPr>
          <p:nvPr/>
        </p:nvSpPr>
        <p:spPr>
          <a:xfrm>
            <a:off x="513495" y="197629"/>
            <a:ext cx="6858000" cy="40005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b="0" i="0" kern="1200">
                <a:solidFill>
                  <a:schemeClr val="tx1"/>
                </a:solidFill>
                <a:latin typeface="Roboto" panose="020000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/>
              <a:t>Framework Flow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D8C6329-0EA2-4D48-A213-5FE7D9ED3EC1}"/>
              </a:ext>
            </a:extLst>
          </p:cNvPr>
          <p:cNvSpPr txBox="1"/>
          <p:nvPr/>
        </p:nvSpPr>
        <p:spPr>
          <a:xfrm rot="16200000">
            <a:off x="3160339" y="3010984"/>
            <a:ext cx="243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Scope, Schedule and Cost baselines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D4CD059D-6A87-4D1D-A0EF-313C3114D0D0}"/>
              </a:ext>
            </a:extLst>
          </p:cNvPr>
          <p:cNvCxnSpPr/>
          <p:nvPr/>
        </p:nvCxnSpPr>
        <p:spPr>
          <a:xfrm>
            <a:off x="9509608" y="1864089"/>
            <a:ext cx="0" cy="263091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8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79" grpId="0"/>
      <p:bldP spid="80" grpId="0"/>
      <p:bldP spid="81" grpId="0"/>
      <p:bldP spid="82" grpId="0"/>
      <p:bldP spid="102" grpId="0"/>
      <p:bldP spid="103" grpId="0"/>
      <p:bldP spid="104" grpId="0"/>
      <p:bldP spid="105" grpId="0"/>
      <p:bldP spid="106" grpId="0"/>
      <p:bldP spid="130" grpId="0"/>
      <p:bldP spid="172" grpId="0"/>
      <p:bldP spid="173" grpId="0"/>
      <p:bldP spid="174" grpId="0"/>
      <p:bldP spid="177" grpId="0"/>
      <p:bldP spid="182" grpId="0"/>
      <p:bldP spid="187" grpId="0"/>
      <p:bldP spid="188" grpId="0"/>
      <p:bldP spid="65" grpId="0"/>
      <p:bldP spid="66" grpId="0"/>
      <p:bldP spid="155" grpId="0"/>
      <p:bldP spid="157" grpId="0"/>
      <p:bldP spid="1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152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Lewis</dc:creator>
  <cp:lastModifiedBy>Bill Lewis</cp:lastModifiedBy>
  <cp:revision>4</cp:revision>
  <dcterms:created xsi:type="dcterms:W3CDTF">2021-10-15T12:44:50Z</dcterms:created>
  <dcterms:modified xsi:type="dcterms:W3CDTF">2021-10-15T13:14:20Z</dcterms:modified>
</cp:coreProperties>
</file>